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2" d="100"/>
          <a:sy n="42" d="100"/>
        </p:scale>
        <p:origin x="756" y="4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59280"/>
            <a:ext cx="6400800" cy="12954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801112"/>
            <a:ext cx="9144000" cy="932688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429000"/>
            <a:ext cx="6400800" cy="762000"/>
          </a:xfrm>
        </p:spPr>
        <p:txBody>
          <a:bodyPr>
            <a:normAutofit/>
          </a:bodyPr>
          <a:lstStyle>
            <a:lvl1pPr marL="0" indent="0" algn="ctr">
              <a:buNone/>
              <a:defRPr sz="200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553FB278-B937-4B94-ACFB-9E6DD07BEB4A}" type="datetimeFigureOut">
              <a:rPr lang="ru-RU" smtClean="0"/>
              <a:t>29.06.2022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A72F-9F2D-4C17-A4C6-967F22F530CF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FB278-B937-4B94-ACFB-9E6DD07BEB4A}" type="datetimeFigureOut">
              <a:rPr lang="ru-RU" smtClean="0"/>
              <a:t>29.06.2022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A72F-9F2D-4C17-A4C6-967F22F530CF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209041"/>
            <a:ext cx="1295400" cy="43180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1219199"/>
            <a:ext cx="5181600" cy="4267201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FB278-B937-4B94-ACFB-9E6DD07BEB4A}" type="datetimeFigureOut">
              <a:rPr lang="ru-RU" smtClean="0"/>
              <a:t>29.06.2022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A72F-9F2D-4C17-A4C6-967F22F530CF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438400"/>
            <a:ext cx="6400800" cy="30480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FB278-B937-4B94-ACFB-9E6DD07BEB4A}" type="datetimeFigureOut">
              <a:rPr lang="ru-RU" smtClean="0"/>
              <a:t>29.06.2022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A72F-9F2D-4C17-A4C6-967F22F530CF}" type="slidenum">
              <a:rPr lang="ru-RU" smtClean="0"/>
              <a:t>‹#›</a:t>
            </a:fld>
            <a:endParaRPr lang="ru-RU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FB278-B937-4B94-ACFB-9E6DD07BEB4A}" type="datetimeFigureOut">
              <a:rPr lang="ru-RU" smtClean="0"/>
              <a:t>29.06.2022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A72F-9F2D-4C17-A4C6-967F22F530CF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684462"/>
            <a:ext cx="9144000" cy="9326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3410267"/>
            <a:ext cx="6248400" cy="1456373"/>
          </a:xfrm>
        </p:spPr>
        <p:txBody>
          <a:bodyPr anchor="t">
            <a:normAutofit/>
          </a:bodyPr>
          <a:lstStyle>
            <a:lvl1pPr algn="ctr">
              <a:defRPr sz="3600" b="0" i="0" cap="all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800" y="1503680"/>
            <a:ext cx="6248400" cy="1566862"/>
          </a:xfrm>
        </p:spPr>
        <p:txBody>
          <a:bodyPr anchor="b"/>
          <a:lstStyle>
            <a:lvl1pPr marL="0" indent="0" algn="ctr">
              <a:buNone/>
              <a:defRPr sz="2000" b="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684462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371600" y="2438400"/>
            <a:ext cx="3124200" cy="3124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FB278-B937-4B94-ACFB-9E6DD07BEB4A}" type="datetimeFigureOut">
              <a:rPr lang="ru-RU" smtClean="0"/>
              <a:t>29.06.2022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A72F-9F2D-4C17-A4C6-967F22F530CF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4"/>
          </p:nvPr>
        </p:nvSpPr>
        <p:spPr>
          <a:xfrm>
            <a:off x="4648200" y="2438400"/>
            <a:ext cx="3124200" cy="3124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flourish2.png"/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371600" y="2819400"/>
            <a:ext cx="3124200" cy="2743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8200" y="2819400"/>
            <a:ext cx="3124200" cy="2743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62201"/>
            <a:ext cx="3125788" cy="451338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2359152"/>
            <a:ext cx="3127375" cy="448056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FB278-B937-4B94-ACFB-9E6DD07BEB4A}" type="datetimeFigureOut">
              <a:rPr lang="ru-RU" smtClean="0"/>
              <a:t>29.06.2022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A72F-9F2D-4C17-A4C6-967F22F530CF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FB278-B937-4B94-ACFB-9E6DD07BEB4A}" type="datetimeFigureOut">
              <a:rPr lang="ru-RU" smtClean="0"/>
              <a:t>29.06.2022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A72F-9F2D-4C17-A4C6-967F22F530CF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FB278-B937-4B94-ACFB-9E6DD07BEB4A}" type="datetimeFigureOut">
              <a:rPr lang="ru-RU" smtClean="0"/>
              <a:t>29.06.2022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A72F-9F2D-4C17-A4C6-967F22F530CF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1" y="1676400"/>
            <a:ext cx="2819399" cy="59944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1" y="2275840"/>
            <a:ext cx="2819399" cy="290576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FB278-B937-4B94-ACFB-9E6DD07BEB4A}" type="datetimeFigureOut">
              <a:rPr lang="ru-RU" smtClean="0"/>
              <a:t>29.06.2022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A72F-9F2D-4C17-A4C6-967F22F530CF}" type="slidenum">
              <a:rPr lang="ru-RU" smtClean="0"/>
              <a:t>‹#›</a:t>
            </a:fld>
            <a:endParaRPr lang="ru-RU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371600" y="1676400"/>
            <a:ext cx="3276600" cy="3505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que 9"/>
          <p:cNvSpPr/>
          <p:nvPr/>
        </p:nvSpPr>
        <p:spPr>
          <a:xfrm>
            <a:off x="1463040" y="1847088"/>
            <a:ext cx="3090672" cy="3090672"/>
          </a:xfrm>
          <a:prstGeom prst="plaque">
            <a:avLst>
              <a:gd name="adj" fmla="val 8438"/>
            </a:avLst>
          </a:prstGeom>
          <a:noFill/>
          <a:ln w="9525">
            <a:solidFill>
              <a:schemeClr val="tx2">
                <a:alpha val="17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1676400"/>
            <a:ext cx="2819400" cy="59944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4000" y="1905000"/>
            <a:ext cx="2971800" cy="2971800"/>
          </a:xfrm>
          <a:prstGeom prst="plaque">
            <a:avLst>
              <a:gd name="adj" fmla="val 8341"/>
            </a:avLst>
          </a:prstGeom>
          <a:solidFill>
            <a:schemeClr val="bg1">
              <a:lumMod val="95000"/>
              <a:alpha val="35000"/>
            </a:schemeClr>
          </a:solidFill>
          <a:ln w="98425" cmpd="thinThick">
            <a:noFill/>
            <a:bevel/>
          </a:ln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2276856"/>
            <a:ext cx="2819400" cy="287528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FB278-B937-4B94-ACFB-9E6DD07BEB4A}" type="datetimeFigureOut">
              <a:rPr lang="ru-RU" smtClean="0"/>
              <a:t>29.06.2022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A72F-9F2D-4C17-A4C6-967F22F530CF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indow3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1295400"/>
            <a:ext cx="6400800" cy="685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057400"/>
            <a:ext cx="6400800" cy="3429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304800" y="6356350"/>
            <a:ext cx="21336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553FB278-B937-4B94-ACFB-9E6DD07BEB4A}" type="datetimeFigureOut">
              <a:rPr lang="ru-RU" smtClean="0"/>
              <a:t>29.06.2022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2971800" y="6356350"/>
            <a:ext cx="320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6675120" y="636422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4FC8A72F-9F2D-4C17-A4C6-967F22F530CF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6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-274320" algn="l" defTabSz="914400" rtl="0" eaLnBrk="1" latinLnBrk="0" hangingPunct="1">
        <a:lnSpc>
          <a:spcPct val="150000"/>
        </a:lnSpc>
        <a:spcBef>
          <a:spcPct val="20000"/>
        </a:spcBef>
        <a:buClrTx/>
        <a:buFont typeface="Wingdings" pitchFamily="2" charset="2"/>
        <a:buChar char="v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16727" y="1556792"/>
            <a:ext cx="6594113" cy="1673352"/>
          </a:xfrm>
        </p:spPr>
        <p:txBody>
          <a:bodyPr>
            <a:normAutofit/>
          </a:bodyPr>
          <a:lstStyle/>
          <a:p>
            <a:r>
              <a:rPr lang="ky-KG" sz="6600" b="1" dirty="0" smtClean="0">
                <a:solidFill>
                  <a:srgbClr val="0070C0"/>
                </a:solidFill>
                <a:latin typeface="A97_Oktom_Times" pitchFamily="18" charset="0"/>
              </a:rPr>
              <a:t>Бит</a:t>
            </a:r>
            <a:r>
              <a:rPr lang="ky-KG" sz="6600" b="1" smtClean="0">
                <a:solidFill>
                  <a:srgbClr val="0070C0"/>
                </a:solidFill>
                <a:latin typeface="A97_Oktom_Times" pitchFamily="18" charset="0"/>
              </a:rPr>
              <a:t>, Байт</a:t>
            </a:r>
            <a:endParaRPr lang="ru-RU" sz="6600" b="1" dirty="0">
              <a:solidFill>
                <a:srgbClr val="0070C0"/>
              </a:solidFill>
              <a:latin typeface="A97_Oktom_Times" pitchFamily="18" charset="0"/>
            </a:endParaRPr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827584" y="3933056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y-KG" sz="6600" b="1" dirty="0" smtClean="0">
                <a:solidFill>
                  <a:srgbClr val="C00000"/>
                </a:solidFill>
                <a:latin typeface="A97_Oktom_Arbat" pitchFamily="18" charset="0"/>
              </a:rPr>
              <a:t>Бүгүнкү сабакта бир аз ой жүгүртүп</a:t>
            </a:r>
          </a:p>
          <a:p>
            <a:r>
              <a:rPr lang="ky-KG" sz="6600" b="1" dirty="0" smtClean="0">
                <a:solidFill>
                  <a:srgbClr val="C00000"/>
                </a:solidFill>
                <a:latin typeface="A97_Oktom_Arbat" pitchFamily="18" charset="0"/>
              </a:rPr>
              <a:t>тапкычтуулукка тарбиялайт</a:t>
            </a:r>
            <a:endParaRPr lang="ru-RU" sz="6600" b="1" dirty="0">
              <a:solidFill>
                <a:srgbClr val="C00000"/>
              </a:solidFill>
              <a:latin typeface="A97_Oktom_Arba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7909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69527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14" y="0"/>
            <a:ext cx="9144000" cy="71734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69527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2" y="-315416"/>
            <a:ext cx="9134128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06617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4584" y="-489814"/>
            <a:ext cx="997260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06617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31440"/>
            <a:ext cx="9144000" cy="76328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49574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0568" y="-315416"/>
            <a:ext cx="10297143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01874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0568" y="-315416"/>
            <a:ext cx="10297143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96" y="0"/>
            <a:ext cx="10297143" cy="6999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662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утюр">
  <a:themeElements>
    <a:clrScheme name="Кутюр">
      <a:dk1>
        <a:sysClr val="windowText" lastClr="000000"/>
      </a:dk1>
      <a:lt1>
        <a:sysClr val="window" lastClr="FFFFFF"/>
      </a:lt1>
      <a:dk2>
        <a:srgbClr val="37302A"/>
      </a:dk2>
      <a:lt2>
        <a:srgbClr val="D0CCB9"/>
      </a:lt2>
      <a:accent1>
        <a:srgbClr val="9E8E5C"/>
      </a:accent1>
      <a:accent2>
        <a:srgbClr val="A09781"/>
      </a:accent2>
      <a:accent3>
        <a:srgbClr val="85776D"/>
      </a:accent3>
      <a:accent4>
        <a:srgbClr val="AEAFA9"/>
      </a:accent4>
      <a:accent5>
        <a:srgbClr val="8D878B"/>
      </a:accent5>
      <a:accent6>
        <a:srgbClr val="6B6149"/>
      </a:accent6>
      <a:hlink>
        <a:srgbClr val="B6A272"/>
      </a:hlink>
      <a:folHlink>
        <a:srgbClr val="8A784F"/>
      </a:folHlink>
    </a:clrScheme>
    <a:fontScheme name="Смокинг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Кутюр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0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100000" r="100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200000"/>
              </a:schemeClr>
              <a:schemeClr val="phClr">
                <a:tint val="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Couture</Template>
  <TotalTime>95</TotalTime>
  <Words>11</Words>
  <Application>Microsoft Office PowerPoint</Application>
  <PresentationFormat>Экран (4:3)</PresentationFormat>
  <Paragraphs>3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A97_Oktom_Arbat</vt:lpstr>
      <vt:lpstr>A97_Oktom_Times</vt:lpstr>
      <vt:lpstr>Arial</vt:lpstr>
      <vt:lpstr>Constantia</vt:lpstr>
      <vt:lpstr>Garamond</vt:lpstr>
      <vt:lpstr>Wingdings</vt:lpstr>
      <vt:lpstr>Кутюр</vt:lpstr>
      <vt:lpstr>Бит, Байт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Home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Oma</dc:creator>
  <cp:lastModifiedBy>Oma</cp:lastModifiedBy>
  <cp:revision>5</cp:revision>
  <dcterms:created xsi:type="dcterms:W3CDTF">2022-06-20T11:40:59Z</dcterms:created>
  <dcterms:modified xsi:type="dcterms:W3CDTF">2022-06-29T09:03:44Z</dcterms:modified>
</cp:coreProperties>
</file>

<file path=docProps/thumbnail.jpeg>
</file>